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8511683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kk-KZ" altLang="ru-RU" sz="1200" b="1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68054894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временами дождь, гроза, шквал. Ветер юго-восточный 8-13, порывы 15-20 м/с. Температура воздуха ночью 16-18, днем 27-29 тепла. 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 8-13,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14458</TotalTime>
  <Words>588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4087</cp:revision>
  <cp:lastPrinted>2021-07-01T03:56:27Z</cp:lastPrinted>
  <dcterms:created xsi:type="dcterms:W3CDTF">2018-03-27T06:03:00Z</dcterms:created>
  <dcterms:modified xsi:type="dcterms:W3CDTF">2026-05-19T07:25:01Z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